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35E5E3-3DC7-9AAA-3F7B-0C877C66D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329F38D-CF1D-9707-F32F-16EFDC437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BA2E1F-CA60-9F8A-3067-DA66F009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D222C6-107A-E680-18C6-532C2C4B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836981-042D-4591-5190-C04361DE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81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793628-D350-F6D0-F226-3200057E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DC2031-9823-D413-0B33-C53F06C37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84E54-3FCF-146A-142A-5613EFF4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3FF91D-CE84-3C76-6836-7A18F915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2B88E5-B550-EBCC-52B1-963A3AB8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1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6BA98C1-54CB-0AAA-AAA3-E428657B61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99D54C-5C79-1F93-6710-CF3449404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3132E8-3CA0-213F-7483-D19876AC5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CA597E-C454-90CC-BD53-35264EEE2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343A7A-EAF4-1188-D75B-8F993754C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2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3EE36C-5172-7258-F80F-B54C48621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96FAE-9817-8EDC-3E56-5884E1F22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4B0303-5440-87B2-0D1B-383372E4E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665BA1-FEEB-7AFF-080B-64D6F022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CCFE36-504D-D19A-9763-AE7CA75C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33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4635D7-4AA0-D09A-F3D0-A797366C1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A9385D-62EB-AFC4-E63B-AEA577736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39CF34-D2AD-349C-4DF4-27161409F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7F92F9-B929-0AEE-53E6-DD7CCAC7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4E3758-825F-232F-82B2-7AD0512C1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1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4A49BF-5CE6-9A5A-46B3-3C0D7DF9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A180A4-C2CC-1A7C-1C7C-D0B3E7128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A564BE-66AB-3C60-39EC-0F0F3AE92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513960-858C-B0C1-A7F8-6DBB8B89A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16B44A-829E-E251-5613-100B4E05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C051A5-F6D6-DFB5-ACC5-981DEBBBD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1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A9B197-E0D9-382C-45FC-3222838D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652CB2-EF2F-DA1A-593F-A9430E12F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5B9E6B-DB46-F9AE-3536-49A4038AE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6792CFD-DBFE-34E4-6E70-8B3B58B95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71A0574-1DCD-BE6F-7E03-0C8019A09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2AE8F18-ECB8-58FD-6C43-B7A24F673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6E76CBC-0750-45D2-77AE-4CDE0D891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7566A80-69A7-0F0A-23A8-A57605B8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51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D9E714-5B59-9042-14B1-32F320C5C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62055F0-ECB7-AA73-4763-931DA8E42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2EDE8B-A5A4-0240-8722-3B3114B6F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E6FE0E-F4EB-443F-CA5C-E71C194AD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92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2B4BEF-2550-DF0A-082D-154EF0BC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F86867-DEB0-F407-55B6-DA500C48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FC17D7-6FDA-940D-C248-1DEE94DB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11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0CB307-24AC-1BF8-0F32-184B55152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6ECD24-9BD4-AA77-CDCF-831052D4B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9D599F-8740-E0B6-421B-D42260998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EEDA6F-3D6B-DC02-6513-3E8D1FFD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DD7A02-BBBA-BCA0-A579-8660768B9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656B29-100D-7517-2D86-3C63377B8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34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56EC49-8478-43D0-C2F8-934D41C69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FC1B156-931C-6C6C-EF52-04DC82044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9151C0-F89F-834A-AF28-7EB224DA7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0FB174-C254-4037-5837-5FFE0FA61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A0AE6F-A126-E685-BFE1-3AE97765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AEB2A6-BD42-D640-BC1E-79FABC9F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28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1367B9-2E13-E56F-047D-E31CDD47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3DE1F6-2613-E87D-DCED-48BA137D4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C0B66F-6F1F-45D4-0798-F7A31E4A2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8079C-9CF5-4913-B392-85B12AD572EA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3C9B0B-8233-D755-BC3D-462D72FA8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F9B441-253A-2553-8D43-10727368C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4A0FF-8194-480B-B04D-0C64F2A56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37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D5B02-58AB-8184-BE57-E2F0CF55BD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7947"/>
            <a:ext cx="9144000" cy="4756559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b="1"/>
              <a:t>一般社団法人日本臨床歯科</a:t>
            </a:r>
            <a:r>
              <a:rPr kumimoji="1" lang="en-US" altLang="ja-JP" sz="3200" b="1"/>
              <a:t>CADCAM</a:t>
            </a:r>
            <a:r>
              <a:rPr kumimoji="1" lang="ja-JP" altLang="en-US" sz="3200" b="1"/>
              <a:t>学会</a:t>
            </a:r>
            <a:br>
              <a:rPr kumimoji="1" lang="en-US" altLang="ja-JP" sz="3200" b="1"/>
            </a:br>
            <a:br>
              <a:rPr kumimoji="1" lang="en-US" altLang="ja-JP" sz="3200" b="1"/>
            </a:br>
            <a:r>
              <a:rPr kumimoji="1" lang="ja-JP" altLang="en-US" sz="3200" b="1"/>
              <a:t>第　回学術大会</a:t>
            </a:r>
            <a:br>
              <a:rPr kumimoji="1" lang="en-US" altLang="ja-JP" sz="3200" b="1"/>
            </a:br>
            <a:br>
              <a:rPr kumimoji="1" lang="en-US" altLang="ja-JP" sz="3200" b="1"/>
            </a:br>
            <a:r>
              <a:rPr kumimoji="1" lang="ja-JP" altLang="en-US" sz="3200" b="1"/>
              <a:t>利益相反開示</a:t>
            </a:r>
            <a:br>
              <a:rPr kumimoji="1" lang="en-US" altLang="ja-JP" sz="3200" b="1"/>
            </a:br>
            <a:br>
              <a:rPr kumimoji="1" lang="en-US" altLang="ja-JP" sz="3200" b="1"/>
            </a:br>
            <a:r>
              <a:rPr kumimoji="1" lang="en-US" altLang="ja-JP" sz="3200"/>
              <a:t>20</a:t>
            </a:r>
            <a:r>
              <a:rPr kumimoji="1" lang="ja-JP" altLang="en-US" sz="3200"/>
              <a:t>　　年</a:t>
            </a:r>
            <a:r>
              <a:rPr lang="ja-JP" altLang="en-US" sz="3200"/>
              <a:t>　　月　　日</a:t>
            </a:r>
            <a:br>
              <a:rPr lang="en-US" altLang="ja-JP" sz="3200"/>
            </a:br>
            <a:br>
              <a:rPr lang="en-US" altLang="ja-JP" sz="3200"/>
            </a:br>
            <a:r>
              <a:rPr lang="ja-JP" altLang="en-US" sz="3200"/>
              <a:t>所属：</a:t>
            </a:r>
            <a:br>
              <a:rPr lang="en-US" altLang="ja-JP" sz="3200"/>
            </a:br>
            <a:br>
              <a:rPr lang="en-US" altLang="ja-JP" sz="3200"/>
            </a:br>
            <a:r>
              <a:rPr lang="ja-JP" altLang="en-US" sz="3200"/>
              <a:t>発表者氏名：</a:t>
            </a:r>
            <a:br>
              <a:rPr lang="en-US" altLang="ja-JP" sz="3200"/>
            </a:br>
            <a:endParaRPr kumimoji="1" lang="ja-JP" altLang="en-US" sz="320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C92E17-7B59-F06D-7EB8-CDCFA1E3A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82968"/>
            <a:ext cx="9144000" cy="1465976"/>
          </a:xfrm>
        </p:spPr>
        <p:txBody>
          <a:bodyPr/>
          <a:lstStyle/>
          <a:p>
            <a:r>
              <a:rPr kumimoji="1" lang="ja-JP" altLang="en-US"/>
              <a:t>演題発表に関連し、開示すべき利益相反にある</a:t>
            </a:r>
            <a:endParaRPr kumimoji="1" lang="en-US" altLang="ja-JP"/>
          </a:p>
          <a:p>
            <a:r>
              <a:rPr kumimoji="1" lang="ja-JP" altLang="en-US"/>
              <a:t>企業などはありません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384DCF-6120-53C6-7A46-050874F1A447}"/>
              </a:ext>
            </a:extLst>
          </p:cNvPr>
          <p:cNvSpPr txBox="1"/>
          <p:nvPr/>
        </p:nvSpPr>
        <p:spPr>
          <a:xfrm>
            <a:off x="57325" y="58615"/>
            <a:ext cx="83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様式</a:t>
            </a:r>
            <a:r>
              <a:rPr kumimoji="1" lang="en-US" altLang="ja-JP"/>
              <a:t>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09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D5B02-58AB-8184-BE57-E2F0CF55BD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615"/>
            <a:ext cx="9144000" cy="3229871"/>
          </a:xfrm>
        </p:spPr>
        <p:txBody>
          <a:bodyPr>
            <a:normAutofit/>
          </a:bodyPr>
          <a:lstStyle/>
          <a:p>
            <a:r>
              <a:rPr kumimoji="1" lang="ja-JP" altLang="en-US" sz="3200" b="1"/>
              <a:t>一般社団法人日本臨床歯科</a:t>
            </a:r>
            <a:r>
              <a:rPr kumimoji="1" lang="en-US" altLang="ja-JP" sz="3200" b="1"/>
              <a:t>CADCAM</a:t>
            </a:r>
            <a:r>
              <a:rPr kumimoji="1" lang="ja-JP" altLang="en-US" sz="3200" b="1"/>
              <a:t>学会</a:t>
            </a:r>
            <a:br>
              <a:rPr kumimoji="1" lang="en-US" altLang="ja-JP" sz="3200" b="1"/>
            </a:br>
            <a:r>
              <a:rPr kumimoji="1" lang="ja-JP" altLang="en-US" sz="3200" b="1"/>
              <a:t>第　回学術大会</a:t>
            </a:r>
            <a:br>
              <a:rPr kumimoji="1" lang="en-US" altLang="ja-JP" sz="3200" b="1"/>
            </a:br>
            <a:r>
              <a:rPr kumimoji="1" lang="ja-JP" altLang="en-US" sz="3200" b="1"/>
              <a:t>利益相反開示</a:t>
            </a:r>
            <a:br>
              <a:rPr kumimoji="1" lang="en-US" altLang="ja-JP" sz="3200" b="1"/>
            </a:br>
            <a:r>
              <a:rPr kumimoji="1" lang="en-US" altLang="ja-JP" sz="3200"/>
              <a:t>20</a:t>
            </a:r>
            <a:r>
              <a:rPr kumimoji="1" lang="ja-JP" altLang="en-US" sz="3200"/>
              <a:t>　　年</a:t>
            </a:r>
            <a:r>
              <a:rPr lang="ja-JP" altLang="en-US" sz="3200"/>
              <a:t>　　月　　日</a:t>
            </a:r>
            <a:br>
              <a:rPr lang="en-US" altLang="ja-JP" sz="3200"/>
            </a:br>
            <a:r>
              <a:rPr lang="ja-JP" altLang="en-US" sz="3200"/>
              <a:t>所属：</a:t>
            </a:r>
            <a:br>
              <a:rPr lang="en-US" altLang="ja-JP" sz="3200"/>
            </a:br>
            <a:r>
              <a:rPr lang="ja-JP" altLang="en-US" sz="3200"/>
              <a:t>発表者氏名：</a:t>
            </a:r>
            <a:br>
              <a:rPr lang="en-US" altLang="ja-JP" sz="3200"/>
            </a:br>
            <a:endParaRPr kumimoji="1" lang="ja-JP" altLang="en-US" sz="320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C92E17-7B59-F06D-7EB8-CDCFA1E3A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7073"/>
            <a:ext cx="9144000" cy="2518793"/>
          </a:xfrm>
        </p:spPr>
        <p:txBody>
          <a:bodyPr>
            <a:normAutofit lnSpcReduction="10000"/>
          </a:bodyPr>
          <a:lstStyle/>
          <a:p>
            <a:r>
              <a:rPr kumimoji="1" lang="ja-JP" altLang="en-US"/>
              <a:t>本演題に関連し、開示すべき利益相反関係にある企業等は</a:t>
            </a:r>
            <a:endParaRPr kumimoji="1" lang="en-US" altLang="ja-JP"/>
          </a:p>
          <a:p>
            <a:r>
              <a:rPr kumimoji="1" lang="ja-JP" altLang="en-US"/>
              <a:t>下記の通りです</a:t>
            </a:r>
            <a:endParaRPr kumimoji="1" lang="en-US" altLang="ja-JP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/>
              <a:t>該当者指名：</a:t>
            </a:r>
            <a:endParaRPr lang="en-US" altLang="ja-JP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ja-JP" altLang="en-US"/>
              <a:t>講演料：　　　　　社</a:t>
            </a:r>
            <a:endParaRPr kumimoji="1" lang="en-US" altLang="ja-JP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/>
              <a:t>受諾研究・共同研究費：</a:t>
            </a:r>
            <a:endParaRPr lang="en-US" altLang="ja-JP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ja-JP" altLang="en-US"/>
              <a:t>原稿料：　　　　　社</a:t>
            </a:r>
            <a:endParaRPr kumimoji="1" lang="en-US" altLang="ja-JP"/>
          </a:p>
          <a:p>
            <a:pPr algn="l"/>
            <a:endParaRPr kumimoji="1" lang="en-US" altLang="ja-JP"/>
          </a:p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384DCF-6120-53C6-7A46-050874F1A447}"/>
              </a:ext>
            </a:extLst>
          </p:cNvPr>
          <p:cNvSpPr txBox="1"/>
          <p:nvPr/>
        </p:nvSpPr>
        <p:spPr>
          <a:xfrm>
            <a:off x="57325" y="58615"/>
            <a:ext cx="83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様式</a:t>
            </a:r>
            <a:r>
              <a:rPr kumimoji="1" lang="en-US" altLang="ja-JP"/>
              <a:t>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64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118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一般社団法人日本臨床歯科CADCAM学会  第　回学術大会  利益相反開示  20　　年　　月　　日  所属：  発表者氏名： </vt:lpstr>
      <vt:lpstr>一般社団法人日本臨床歯科CADCAM学会 第　回学術大会 利益相反開示 20　　年　　月　　日 所属： 発表者氏名：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一般社団法人日本臨床歯科CADCAM学会  第　回学術大会  利益相反開示  20　　年　　月　　日  所属：  発表者氏名： </dc:title>
  <dc:creator>崇 千葉</dc:creator>
  <cp:lastModifiedBy>崇 千葉</cp:lastModifiedBy>
  <cp:revision>1</cp:revision>
  <dcterms:created xsi:type="dcterms:W3CDTF">2023-04-04T16:01:09Z</dcterms:created>
  <dcterms:modified xsi:type="dcterms:W3CDTF">2023-04-04T16:18:35Z</dcterms:modified>
</cp:coreProperties>
</file>